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F7398D-EE61-479E-B45C-2CF2DD4B164D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43D2E-54A6-4F73-A494-E8112FB3ED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3643338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Mistral" pitchFamily="66" charset="0"/>
              </a:rPr>
              <a:t>Способы регуляции</a:t>
            </a:r>
            <a:br>
              <a:rPr lang="ru-RU" sz="7200" dirty="0" smtClean="0">
                <a:latin typeface="Mistral" pitchFamily="66" charset="0"/>
              </a:rPr>
            </a:br>
            <a:r>
              <a:rPr lang="ru-RU" sz="7200" dirty="0" smtClean="0">
                <a:latin typeface="Mistral" pitchFamily="66" charset="0"/>
              </a:rPr>
              <a:t>эмоциональных состояний</a:t>
            </a:r>
            <a:endParaRPr lang="ru-RU" sz="7200" dirty="0"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714884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Подготовила педагог – психолог</a:t>
            </a:r>
          </a:p>
          <a:p>
            <a:r>
              <a:rPr lang="ru-RU" dirty="0" smtClean="0"/>
              <a:t> Е.В. Мизюкевич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Способы, связанные с воздействием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500" b="1" dirty="0" err="1" smtClean="0"/>
              <a:t>Самоодобрение</a:t>
            </a:r>
            <a:r>
              <a:rPr lang="ru-RU" sz="3500" b="1" dirty="0" smtClean="0"/>
              <a:t> (</a:t>
            </a:r>
            <a:r>
              <a:rPr lang="ru-RU" sz="3500" b="1" dirty="0" err="1" smtClean="0"/>
              <a:t>самопоощрение</a:t>
            </a:r>
            <a:r>
              <a:rPr lang="ru-RU" sz="3500" b="1" dirty="0" smtClean="0"/>
              <a:t>)</a:t>
            </a:r>
          </a:p>
          <a:p>
            <a:pPr>
              <a:buNone/>
            </a:pPr>
            <a:r>
              <a:rPr lang="ru-RU" sz="3000" dirty="0" smtClean="0"/>
              <a:t>    Люди часто не получают положительной оценки своего поведения со стороны. В ситуации нервно-психических нагрузок – это одна из причин увеличения нервозности, раздражения. </a:t>
            </a:r>
          </a:p>
          <a:p>
            <a:pPr>
              <a:buNone/>
            </a:pPr>
            <a:r>
              <a:rPr lang="ru-RU" dirty="0" smtClean="0"/>
              <a:t>Поэтому важно поощрять себя самим, хвалить себя мысленно говоря: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2200" dirty="0" smtClean="0"/>
              <a:t>«Молодец!»; «Умница!»; «Здорово получилось!»</a:t>
            </a:r>
          </a:p>
          <a:p>
            <a:pPr algn="ctr">
              <a:buNone/>
            </a:pPr>
            <a:r>
              <a:rPr lang="ru-RU" sz="2200" dirty="0" smtClean="0"/>
              <a:t> (желательно не менее 3-5 раз в день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142852"/>
            <a:ext cx="8186766" cy="1439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Естественные способы регуляции организма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282" y="1628800"/>
            <a:ext cx="8472518" cy="52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/>
              <a:t>Включаются сами собой, спонтанно, помимо сознания человека, их ещё называют неосознаваемыми. К ним относятся:</a:t>
            </a:r>
          </a:p>
          <a:p>
            <a:r>
              <a:rPr lang="ru-RU" dirty="0" smtClean="0"/>
              <a:t>  смех, улыбка, юмор;</a:t>
            </a:r>
          </a:p>
          <a:p>
            <a:r>
              <a:rPr lang="ru-RU" dirty="0" smtClean="0"/>
              <a:t>  размышления о хорошем, приятном;</a:t>
            </a:r>
          </a:p>
          <a:p>
            <a:r>
              <a:rPr lang="ru-RU" dirty="0" smtClean="0"/>
              <a:t>  различные движения типа потягивания, расслабления мышц;</a:t>
            </a:r>
          </a:p>
          <a:p>
            <a:r>
              <a:rPr lang="ru-RU" dirty="0" smtClean="0"/>
              <a:t>  наблюдения за пейзажем за окном;</a:t>
            </a:r>
          </a:p>
          <a:p>
            <a:r>
              <a:rPr lang="ru-RU" dirty="0" smtClean="0"/>
              <a:t>  рассматривание комнатных цветов в помещении, фотографий или    других приятных вещей;</a:t>
            </a:r>
          </a:p>
          <a:p>
            <a:r>
              <a:rPr lang="ru-RU" dirty="0" smtClean="0"/>
              <a:t>  мысленное обращение к высшим силам (Богу, Вселенной, великой идее);</a:t>
            </a:r>
          </a:p>
          <a:p>
            <a:r>
              <a:rPr lang="ru-RU" dirty="0" smtClean="0"/>
              <a:t>  «купание» реальное или мысленное в солнечных лучах;</a:t>
            </a:r>
          </a:p>
          <a:p>
            <a:r>
              <a:rPr lang="ru-RU" dirty="0" smtClean="0"/>
              <a:t>  вдыхание свежего воздуха;</a:t>
            </a:r>
          </a:p>
          <a:p>
            <a:r>
              <a:rPr lang="ru-RU" dirty="0" smtClean="0"/>
              <a:t>  чтение стихов;</a:t>
            </a:r>
          </a:p>
          <a:p>
            <a:r>
              <a:rPr lang="ru-RU" dirty="0" smtClean="0"/>
              <a:t>  высказывание похвалы, комплиментов кому-либо просто так и др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Сознательные способы регуляции эмоциональных состояний – </a:t>
            </a:r>
            <a:br>
              <a:rPr lang="ru-RU" sz="3200" dirty="0" smtClean="0"/>
            </a:br>
            <a:r>
              <a:rPr lang="ru-RU" sz="3200" dirty="0" smtClean="0"/>
              <a:t>методы саморегуляции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Саморегуляция – это управление своим психоэмоциональным состоянием, достигаемое путем воздействия человека на самого себя с помощью 4х основных средств: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слов,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мысленных образов,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управления мышечным тонусом,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управление дыханием.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Эффекты саморегуляции: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Эффект успокоения (устранение эмоциональной напряженности);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Эффект восстановления (ослабление проявлений утомления);</a:t>
            </a:r>
          </a:p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Эффект активизации (повышение психофизиологической реактивности).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саморегуляции и </a:t>
            </a:r>
            <a:r>
              <a:rPr lang="ru-RU" dirty="0" err="1" smtClean="0"/>
              <a:t>самовоздействия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Способы, связанные с управлением дыханием.</a:t>
            </a:r>
          </a:p>
          <a:p>
            <a:pPr>
              <a:buNone/>
            </a:pPr>
            <a:r>
              <a:rPr lang="ru-RU" sz="2400" dirty="0" smtClean="0"/>
              <a:t>     Управление дыханием – это эффективное средство влияния на тонус мышц и эмоциональные центры мозга (медленное и глубокое – понижает возбудимость, частое(грудное) – повышает активность).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Техника управления дыханием (1-2-3-4; 1-2-3-4; </a:t>
            </a:r>
          </a:p>
          <a:p>
            <a:pPr>
              <a:buNone/>
            </a:pPr>
            <a:r>
              <a:rPr lang="ru-RU" dirty="0" smtClean="0"/>
              <a:t>1-2-3-4-5-6; 1-2-3-4);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Техника дыхания «Пушинка»;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Техника дыхания «Шарик».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2.Способы, связанные с управлением тонусом мышц, движением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 воздействием психических нагрузок возникают мышечные зажимы, напряжение.</a:t>
            </a:r>
          </a:p>
          <a:p>
            <a:pPr>
              <a:buNone/>
            </a:pPr>
            <a:r>
              <a:rPr lang="ru-RU" dirty="0" smtClean="0"/>
              <a:t>Умение их расслаблять позволяет снять нервно-психическую напряженность, быстро восстановить силы.</a:t>
            </a:r>
          </a:p>
          <a:p>
            <a:pPr>
              <a:buNone/>
            </a:pPr>
            <a:r>
              <a:rPr lang="ru-RU" dirty="0" smtClean="0"/>
              <a:t>При этом важно научиться чувствовать где возникают зажимы и освоить последовательное расслабление различных групп мышц.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3.Способы, связанные с воздействием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Словесное воздействие задействует сознательный механизм самовнушения, идет непосредственное воздействие на психофизиологические функции организма.</a:t>
            </a:r>
          </a:p>
          <a:p>
            <a:r>
              <a:rPr lang="ru-RU" dirty="0" smtClean="0"/>
              <a:t>Формулировки самовнушений строятся в виде простых и кратких утверждений с позитивной направленностью (без частицы «не»)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Способы, связанные с воздействием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/>
              <a:t>Самоприказы</a:t>
            </a:r>
            <a:r>
              <a:rPr lang="ru-RU" dirty="0" smtClean="0"/>
              <a:t> – это короткое, отрывистое распоряжение, сделанное самому себе, применяется когда убеждены в том, что надо вести себя определенным образом, но испытываете трудности с выполнением.</a:t>
            </a:r>
          </a:p>
          <a:p>
            <a:pPr>
              <a:buNone/>
            </a:pPr>
            <a:r>
              <a:rPr lang="ru-RU" sz="2200" dirty="0" smtClean="0"/>
              <a:t>«Разговаривать спокойно!»</a:t>
            </a:r>
          </a:p>
          <a:p>
            <a:pPr>
              <a:buNone/>
            </a:pPr>
            <a:r>
              <a:rPr lang="ru-RU" sz="2200" dirty="0" smtClean="0"/>
              <a:t>«Молчать, молчать!»</a:t>
            </a:r>
          </a:p>
          <a:p>
            <a:pPr>
              <a:buNone/>
            </a:pPr>
            <a:r>
              <a:rPr lang="ru-RU" sz="2200" dirty="0" smtClean="0"/>
              <a:t>«Не поддаваться на провокацию!»</a:t>
            </a:r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dirty="0" smtClean="0"/>
              <a:t>Сформулируйте самоприказ – мысленно повторите его несколько раз – повторите вслух (если возможно).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Способы, связанные с воздействием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800" b="1" dirty="0" err="1" smtClean="0"/>
              <a:t>Самопрограммирование</a:t>
            </a:r>
            <a:r>
              <a:rPr lang="ru-RU" b="1" dirty="0" smtClean="0"/>
              <a:t> </a:t>
            </a:r>
            <a:r>
              <a:rPr lang="ru-RU" dirty="0" smtClean="0"/>
              <a:t>– это словесная программа действий, основанная на позитивном опыте в прошлом.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- вспомните ситуацию, когда вы справились с аналогичными трудностями</a:t>
            </a:r>
          </a:p>
          <a:p>
            <a:pPr>
              <a:buNone/>
            </a:pPr>
            <a:r>
              <a:rPr lang="ru-RU" dirty="0" smtClean="0"/>
              <a:t> - сформулируйте текст программы, для усиления эффекта можно использовать слова «именно сегодня»</a:t>
            </a:r>
          </a:p>
          <a:p>
            <a:pPr>
              <a:buNone/>
            </a:pPr>
            <a:r>
              <a:rPr lang="ru-RU" dirty="0" smtClean="0"/>
              <a:t> - мысленно проговорите текст программы несколько раз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«Именно сегодня у меня все получится»;</a:t>
            </a:r>
          </a:p>
          <a:p>
            <a:pPr>
              <a:buNone/>
            </a:pPr>
            <a:r>
              <a:rPr lang="ru-RU" sz="2400" dirty="0" smtClean="0"/>
              <a:t>«Именно сегодня я буду спокойной и выдержанной»;</a:t>
            </a:r>
          </a:p>
          <a:p>
            <a:pPr>
              <a:buNone/>
            </a:pPr>
            <a:r>
              <a:rPr lang="ru-RU" sz="2400" dirty="0" smtClean="0"/>
              <a:t>«Мне доставляет удовольствие вести разговор спокойным и уверенным голосом, показывать образец выдержки и самообладания».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565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Способы регуляции эмоциональных состояний</vt:lpstr>
      <vt:lpstr>Естественные способы регуляции организма</vt:lpstr>
      <vt:lpstr>Сознательные способы регуляции эмоциональных состояний –  методы саморегуляции</vt:lpstr>
      <vt:lpstr>Эффекты саморегуляции:</vt:lpstr>
      <vt:lpstr>Способы саморегуляции и самовоздействия</vt:lpstr>
      <vt:lpstr>2.Способы, связанные с управлением тонусом мышц, движением</vt:lpstr>
      <vt:lpstr>3.Способы, связанные с воздействием слова</vt:lpstr>
      <vt:lpstr>Способы, связанные с воздействием слова:</vt:lpstr>
      <vt:lpstr>Способы, связанные с воздействием слова:</vt:lpstr>
      <vt:lpstr>Способы, связанные с воздействием слова: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регуляции</dc:title>
  <dc:creator>Apple</dc:creator>
  <cp:lastModifiedBy>Психолог</cp:lastModifiedBy>
  <cp:revision>31</cp:revision>
  <dcterms:created xsi:type="dcterms:W3CDTF">2012-11-21T10:10:48Z</dcterms:created>
  <dcterms:modified xsi:type="dcterms:W3CDTF">2020-01-21T07:13:42Z</dcterms:modified>
</cp:coreProperties>
</file>