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92" d="100"/>
          <a:sy n="92" d="100"/>
        </p:scale>
        <p:origin x="4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nasb.gov.by/ru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2761" y="592282"/>
            <a:ext cx="11250613" cy="44161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Интересные ФАКТЫ</a:t>
            </a:r>
            <a:b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О достижениях</a:t>
            </a:r>
            <a:b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белорусских</a:t>
            </a:r>
            <a:b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УЧЁНЫХ  </a:t>
            </a:r>
            <a:b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</a:t>
            </a:r>
            <a:endParaRPr lang="ru-RU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575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2462" y="277282"/>
            <a:ext cx="8534400" cy="2071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414142"/>
                </a:solidFill>
                <a:latin typeface="Arial" panose="020B0604020202020204" pitchFamily="34" charset="0"/>
              </a:rPr>
              <a:t>Высшей научной организацией страны является </a:t>
            </a:r>
            <a:r>
              <a:rPr lang="ru-RU" dirty="0" smtClean="0">
                <a:solidFill>
                  <a:srgbClr val="414142"/>
                </a:solidFill>
                <a:latin typeface="Arial" panose="020B0604020202020204" pitchFamily="34" charset="0"/>
              </a:rPr>
              <a:t/>
            </a:r>
            <a:br>
              <a:rPr lang="ru-RU" dirty="0" smtClean="0">
                <a:solidFill>
                  <a:srgbClr val="414142"/>
                </a:solidFill>
                <a:latin typeface="Arial" panose="020B0604020202020204" pitchFamily="34" charset="0"/>
              </a:rPr>
            </a:br>
            <a:r>
              <a:rPr lang="ru-RU" u="sng" dirty="0" smtClean="0">
                <a:solidFill>
                  <a:srgbClr val="0072D6"/>
                </a:solidFill>
                <a:latin typeface="Arial" panose="020B0604020202020204" pitchFamily="34" charset="0"/>
                <a:hlinkClick r:id="rId2"/>
              </a:rPr>
              <a:t>Национальная </a:t>
            </a:r>
            <a:r>
              <a:rPr lang="ru-RU" u="sng" dirty="0">
                <a:solidFill>
                  <a:srgbClr val="0072D6"/>
                </a:solidFill>
                <a:latin typeface="Arial" panose="020B0604020202020204" pitchFamily="34" charset="0"/>
                <a:hlinkClick r:id="rId2"/>
              </a:rPr>
              <a:t>академия наук </a:t>
            </a:r>
            <a:r>
              <a:rPr lang="ru-RU" u="sng" dirty="0" smtClean="0">
                <a:solidFill>
                  <a:srgbClr val="0072D6"/>
                </a:solidFill>
                <a:latin typeface="Arial" panose="020B0604020202020204" pitchFamily="34" charset="0"/>
                <a:hlinkClick r:id="rId2"/>
              </a:rPr>
              <a:t>Беларуси</a:t>
            </a:r>
            <a:r>
              <a:rPr lang="ru-RU" dirty="0">
                <a:solidFill>
                  <a:srgbClr val="414142"/>
                </a:solidFill>
                <a:latin typeface="Arial" panose="020B0604020202020204" pitchFamily="34" charset="0"/>
              </a:rPr>
              <a:t/>
            </a:r>
            <a:br>
              <a:rPr lang="ru-RU" dirty="0">
                <a:solidFill>
                  <a:srgbClr val="414142"/>
                </a:solidFill>
                <a:latin typeface="Arial" panose="020B0604020202020204" pitchFamily="34" charset="0"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027" y="2348346"/>
            <a:ext cx="6418221" cy="3990108"/>
          </a:xfrm>
        </p:spPr>
      </p:pic>
    </p:spTree>
    <p:extLst>
      <p:ext uri="{BB962C8B-B14F-4D97-AF65-F5344CB8AC3E}">
        <p14:creationId xmlns:p14="http://schemas.microsoft.com/office/powerpoint/2010/main" val="259914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0512" y="0"/>
            <a:ext cx="9736138" cy="1507067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  <a:t>Достижения белорусских ученых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074" name="Picture 2" descr="Картинки по запросу картинка белорусский спутник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0" r="22751"/>
          <a:stretch/>
        </p:blipFill>
        <p:spPr bwMode="auto">
          <a:xfrm>
            <a:off x="342611" y="2774371"/>
            <a:ext cx="4561898" cy="388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83627" y="1267691"/>
            <a:ext cx="7720446" cy="456690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</a:rPr>
              <a:t>В июне 2012 года Беларусь стала космической державой. С космодрома «Байконур» в Казахстане запущен белорусский спутник дистанционного зондирования Земли. Космический аппарат (БКА) запущен в космос в кластере из пяти аппаратов – вместе с российскими «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</a:rPr>
              <a:t>Канопус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</a:rPr>
              <a:t>-В» и МКА-ФКИ («Зонд-ПП»), немецким TET-1 и канадским ADS-1B.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</a:rPr>
              <a:t>Белорусский космический аппарат обеспечивает полное покрытие территории Беларуси космической съемкой. Его вес составляет около 400 кг, разрешение в панхроматическом диапазоне – около 2 м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</a:rPr>
              <a:t> Благодаря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</a:rPr>
              <a:t>запуску спутника, Беларусь может создать самостоятельную систему дистанционного зондирования Земли, которая позволит отказаться от услуг других государств по вопросам получения и обработки космической информации.</a:t>
            </a:r>
          </a:p>
          <a:p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9990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3462" y="-67734"/>
            <a:ext cx="8534400" cy="1507067"/>
          </a:xfrm>
        </p:spPr>
        <p:txBody>
          <a:bodyPr/>
          <a:lstStyle/>
          <a:p>
            <a:r>
              <a:rPr lang="ru-RU" dirty="0">
                <a:solidFill>
                  <a:srgbClr val="FFFF00"/>
                </a:solidFill>
                <a:latin typeface="Arial" panose="020B0604020202020204" pitchFamily="34" charset="0"/>
              </a:rPr>
              <a:t>Медицинские достижения</a:t>
            </a:r>
            <a:r>
              <a:rPr lang="ru-RU" dirty="0">
                <a:solidFill>
                  <a:srgbClr val="414142"/>
                </a:solidFill>
                <a:latin typeface="Arial" panose="020B0604020202020204" pitchFamily="34" charset="0"/>
              </a:rPr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2648" y="981074"/>
            <a:ext cx="6956427" cy="5686425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</a:rPr>
              <a:t>Сотрудники Института физико-органической химии НАН разработали серию оригинальных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</a:rPr>
              <a:t>препаратов.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</a:rPr>
              <a:t>Это лекарства различного терапевтического действия, в том числе средство для лечения сердечно-сосудистых заболеваний «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</a:rPr>
              <a:t>Аспаркам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</a:rPr>
              <a:t>», радиопротекторный препарат «Таурин»,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</a:rPr>
              <a:t>иммунокорректор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</a:rPr>
              <a:t> «Лейцин», антиалкогольные препараты «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</a:rPr>
              <a:t>Тетурам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</a:rPr>
              <a:t>» и «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</a:rPr>
              <a:t>Глиан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</a:rPr>
              <a:t>». В стадии разработки находятся противоопухолевые, противоанемические, антинаркотические и другие средства. 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509" y="1949558"/>
            <a:ext cx="3181709" cy="319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6429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</a:rPr>
              <a:t>В Институте генетики и цитологии НАН Беларуси открылся уникальный Центр ДНК-биотехнологий.  Специалисты института приступили к созданию современного полигона для испытания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</a:rPr>
              <a:t>трансгенных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</a:rPr>
              <a:t> растений. Здесь будут выращивать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</a:rPr>
              <a:t>трансгенные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</a:rPr>
              <a:t> сорта сельскохозяйственных растений и проводить их первые испытания. </a:t>
            </a:r>
          </a:p>
          <a:p>
            <a:endParaRPr lang="ru-RU" dirty="0"/>
          </a:p>
        </p:txBody>
      </p:sp>
      <p:pic>
        <p:nvPicPr>
          <p:cNvPr id="2052" name="Picture 4" descr="Картинки по запросу картинка трансгенные раст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583" y="3166243"/>
            <a:ext cx="5049982" cy="3352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808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картинка молоко и молочные продукт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292" y="3532909"/>
            <a:ext cx="3493944" cy="2795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2538" y="9551516"/>
            <a:ext cx="2500696" cy="5528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372100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</a:rPr>
              <a:t>Белорусские и российские ученые впервые получили из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</a:rPr>
              <a:t>молокатрансгенных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</a:rPr>
              <a:t> коз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</a:rPr>
              <a:t>лактоферрин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</a:rPr>
              <a:t> человека. Он обладает уникальными противораковыми, антибактериальными и антиаллергенными свойствами. Во многих странах мира уже освоили технологии получения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</a:rPr>
              <a:t>лактоферрина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</a:rPr>
              <a:t> из коровьего молока. Но методика, созданная учеными Беларуси и России, имеет значительные преимущества перед зарубежными. В одном литре молока от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</a:rPr>
              <a:t>трансгенных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</a:rPr>
              <a:t> коз – около шести граммов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</a:rPr>
              <a:t>лактоферрина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</a:rPr>
              <a:t>, а это один из самых высоких показателей в мире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</a:p>
          <a:p>
            <a:pPr algn="just"/>
            <a:endParaRPr lang="ru-RU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</a:rPr>
              <a:t>До 2015 года белорусские ученые рассчитывают реализовать сразу два важных проекта: построить специальную ферму и экспериментальный перерабатывающий модуль, где можно будет выделять белок и получать продукты с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</a:rPr>
              <a:t>лактоферрином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</a:p>
          <a:p>
            <a:pPr algn="just"/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771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5362" y="-265643"/>
            <a:ext cx="8534400" cy="1507067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Лазеры нового поколения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3212" y="876300"/>
            <a:ext cx="6983413" cy="5486400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</a:rPr>
              <a:t>Сотрудники Института физики Национальной академии наук Беларуси разработали лазеры нового поколения. Сфера применения широка: от медицины до промышленности. В отличие от традиционных, такие лазеры гораздо безопаснее для глаз. Кроме того, они значительно меньше и функциональнее. Ожидается, что в будущем приборы и технологии с их применением облегчат работу специалистов различных отраслей народного хозяйства. Параллельно с этим новые разработки белорусских физиков уже востребованы за рубежом.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462" y="2205037"/>
            <a:ext cx="3945606" cy="317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4371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40</TotalTime>
  <Words>399</Words>
  <Application>Microsoft Office PowerPoint</Application>
  <PresentationFormat>Широкоэкранный</PresentationFormat>
  <Paragraphs>14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Century Gothic</vt:lpstr>
      <vt:lpstr>Wingdings 3</vt:lpstr>
      <vt:lpstr>Сектор</vt:lpstr>
      <vt:lpstr>    Интересные ФАКТЫ  О достижениях белорусских  УЧЁНЫХ        </vt:lpstr>
      <vt:lpstr>Высшей научной организацией страны является  Национальная академия наук Беларуси </vt:lpstr>
      <vt:lpstr>Достижения белорусских ученых</vt:lpstr>
      <vt:lpstr>Медицинские достижения </vt:lpstr>
      <vt:lpstr>Презентация PowerPoint</vt:lpstr>
      <vt:lpstr>Презентация PowerPoint</vt:lpstr>
      <vt:lpstr>Лазеры нового поколения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Интересные ФАКТЫ ОБ УЧЁНЫХ</dc:title>
  <dc:creator>PC-5</dc:creator>
  <cp:lastModifiedBy>Teacher</cp:lastModifiedBy>
  <cp:revision>6</cp:revision>
  <dcterms:created xsi:type="dcterms:W3CDTF">2017-06-06T12:04:18Z</dcterms:created>
  <dcterms:modified xsi:type="dcterms:W3CDTF">2017-06-07T13:15:15Z</dcterms:modified>
</cp:coreProperties>
</file>